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0F961-F88A-4E9F-9BC3-B82F40E23587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446DF-8FE0-429E-9C28-925FE6A0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79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first slide of the new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446DF-8FE0-429E-9C28-925FE6A0CC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7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3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9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7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0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3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8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61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2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A6142-8869-485D-97B7-29490B6E8F56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B15E9-CAB5-42E8-9519-CA601DD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2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smtClean="0"/>
              <a:t>Title of new slide show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6400800" cy="3276600"/>
          </a:xfrm>
        </p:spPr>
        <p:txBody>
          <a:bodyPr/>
          <a:lstStyle/>
          <a:p>
            <a:pPr algn="l"/>
            <a:r>
              <a:rPr lang="en-US" dirty="0" smtClean="0"/>
              <a:t>	The Power of Knowledge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“Why study Pragmatism!”</a:t>
            </a:r>
          </a:p>
          <a:p>
            <a:pPr algn="l"/>
            <a:r>
              <a:rPr lang="en-US" dirty="0"/>
              <a:t>	</a:t>
            </a:r>
            <a:r>
              <a:rPr lang="en-US" dirty="0" err="1" smtClean="0"/>
              <a:t>xxxxxxxxxxxxxxxx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yyyyyyyyyyyyyyyyyyyyy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zzzzzzzzzzzzzzzz</a:t>
            </a:r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6096000" cy="1143000"/>
          </a:xfrm>
        </p:spPr>
        <p:txBody>
          <a:bodyPr/>
          <a:lstStyle/>
          <a:p>
            <a:pPr algn="l"/>
            <a:r>
              <a:rPr lang="en-US" smtClean="0"/>
              <a:t>How life gets turned off: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51054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downward forces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Sickness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Lack of strength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Lack of skill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Too much punishment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Competing responses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own Arrow 3"/>
          <p:cNvSpPr/>
          <p:nvPr/>
        </p:nvSpPr>
        <p:spPr>
          <a:xfrm>
            <a:off x="7010400" y="685800"/>
            <a:ext cx="484632" cy="2209800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3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36</Words>
  <Application>Microsoft Office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Title of new slide show</vt:lpstr>
      <vt:lpstr>How life gets turned off: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new slide show</dc:title>
  <dc:creator>Administrator</dc:creator>
  <cp:lastModifiedBy>Administrator</cp:lastModifiedBy>
  <cp:revision>3</cp:revision>
  <dcterms:created xsi:type="dcterms:W3CDTF">2012-10-18T22:25:28Z</dcterms:created>
  <dcterms:modified xsi:type="dcterms:W3CDTF">2012-10-18T22:53:14Z</dcterms:modified>
</cp:coreProperties>
</file>